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</p:sldMasterIdLst>
  <p:sldIdLst>
    <p:sldId id="278" r:id="rId4"/>
    <p:sldId id="256" r:id="rId5"/>
    <p:sldId id="261" r:id="rId6"/>
    <p:sldId id="259" r:id="rId7"/>
    <p:sldId id="258" r:id="rId8"/>
    <p:sldId id="260" r:id="rId9"/>
    <p:sldId id="26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6258-71D9-4C2F-BDFB-D838B6845596}" v="3" dt="2021-11-26T11:30:1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Notario Molina" userId="c65c6f52-50fe-47a7-b202-71f13d77a873" providerId="ADAL" clId="{1CEE6258-71D9-4C2F-BDFB-D838B6845596}"/>
    <pc:docChg chg="undo custSel modSld">
      <pc:chgData name="Alberto Notario Molina" userId="c65c6f52-50fe-47a7-b202-71f13d77a873" providerId="ADAL" clId="{1CEE6258-71D9-4C2F-BDFB-D838B6845596}" dt="2021-11-26T11:54:44.293" v="169" actId="207"/>
      <pc:docMkLst>
        <pc:docMk/>
      </pc:docMkLst>
      <pc:sldChg chg="addSp modSp mod">
        <pc:chgData name="Alberto Notario Molina" userId="c65c6f52-50fe-47a7-b202-71f13d77a873" providerId="ADAL" clId="{1CEE6258-71D9-4C2F-BDFB-D838B6845596}" dt="2021-11-26T11:54:44.293" v="169" actId="207"/>
        <pc:sldMkLst>
          <pc:docMk/>
          <pc:sldMk cId="3252523505" sldId="262"/>
        </pc:sldMkLst>
        <pc:spChg chg="add">
          <ac:chgData name="Alberto Notario Molina" userId="c65c6f52-50fe-47a7-b202-71f13d77a873" providerId="ADAL" clId="{1CEE6258-71D9-4C2F-BDFB-D838B6845596}" dt="2021-11-26T11:30:14.386" v="54"/>
          <ac:spMkLst>
            <pc:docMk/>
            <pc:sldMk cId="3252523505" sldId="262"/>
            <ac:spMk id="2" creationId="{67AAF8FA-FA96-4AF3-8B62-A78D7C17ECAD}"/>
          </ac:spMkLst>
        </pc:spChg>
        <pc:spChg chg="mod">
          <ac:chgData name="Alberto Notario Molina" userId="c65c6f52-50fe-47a7-b202-71f13d77a873" providerId="ADAL" clId="{1CEE6258-71D9-4C2F-BDFB-D838B6845596}" dt="2021-11-26T11:30:46.506" v="64" actId="14100"/>
          <ac:spMkLst>
            <pc:docMk/>
            <pc:sldMk cId="3252523505" sldId="262"/>
            <ac:spMk id="5" creationId="{FD004E9C-6792-4FFA-A051-93FB3F46DDC5}"/>
          </ac:spMkLst>
        </pc:spChg>
        <pc:spChg chg="add mod">
          <ac:chgData name="Alberto Notario Molina" userId="c65c6f52-50fe-47a7-b202-71f13d77a873" providerId="ADAL" clId="{1CEE6258-71D9-4C2F-BDFB-D838B6845596}" dt="2021-11-26T11:39:59.914" v="161" actId="108"/>
          <ac:spMkLst>
            <pc:docMk/>
            <pc:sldMk cId="3252523505" sldId="262"/>
            <ac:spMk id="9" creationId="{6F6A5A2C-4445-4DFD-B7AF-06AF82A09220}"/>
          </ac:spMkLst>
        </pc:spChg>
        <pc:spChg chg="add mod">
          <ac:chgData name="Alberto Notario Molina" userId="c65c6f52-50fe-47a7-b202-71f13d77a873" providerId="ADAL" clId="{1CEE6258-71D9-4C2F-BDFB-D838B6845596}" dt="2021-11-26T11:39:51.947" v="159" actId="108"/>
          <ac:spMkLst>
            <pc:docMk/>
            <pc:sldMk cId="3252523505" sldId="262"/>
            <ac:spMk id="11" creationId="{D4ADB44B-2CAD-40E1-B549-40813801FAAE}"/>
          </ac:spMkLst>
        </pc:spChg>
        <pc:spChg chg="mod">
          <ac:chgData name="Alberto Notario Molina" userId="c65c6f52-50fe-47a7-b202-71f13d77a873" providerId="ADAL" clId="{1CEE6258-71D9-4C2F-BDFB-D838B6845596}" dt="2021-11-26T11:30:55.190" v="67" actId="14100"/>
          <ac:spMkLst>
            <pc:docMk/>
            <pc:sldMk cId="3252523505" sldId="262"/>
            <ac:spMk id="12" creationId="{5545720C-F3D6-4810-8451-02E3469527A1}"/>
          </ac:spMkLst>
        </pc:spChg>
        <pc:spChg chg="add mod">
          <ac:chgData name="Alberto Notario Molina" userId="c65c6f52-50fe-47a7-b202-71f13d77a873" providerId="ADAL" clId="{1CEE6258-71D9-4C2F-BDFB-D838B6845596}" dt="2021-11-26T11:39:52.442" v="160" actId="1076"/>
          <ac:spMkLst>
            <pc:docMk/>
            <pc:sldMk cId="3252523505" sldId="262"/>
            <ac:spMk id="13" creationId="{A3A260FC-2C6F-4A17-A48B-3695A8E0B2FF}"/>
          </ac:spMkLst>
        </pc:spChg>
        <pc:spChg chg="add mod">
          <ac:chgData name="Alberto Notario Molina" userId="c65c6f52-50fe-47a7-b202-71f13d77a873" providerId="ADAL" clId="{1CEE6258-71D9-4C2F-BDFB-D838B6845596}" dt="2021-11-26T11:54:44.293" v="169" actId="207"/>
          <ac:spMkLst>
            <pc:docMk/>
            <pc:sldMk cId="3252523505" sldId="262"/>
            <ac:spMk id="14" creationId="{D4C66C6C-1C82-405E-A876-1EE7AE63F046}"/>
          </ac:spMkLst>
        </pc:spChg>
        <pc:spChg chg="mod">
          <ac:chgData name="Alberto Notario Molina" userId="c65c6f52-50fe-47a7-b202-71f13d77a873" providerId="ADAL" clId="{1CEE6258-71D9-4C2F-BDFB-D838B6845596}" dt="2021-11-26T11:40:13.442" v="165" actId="108"/>
          <ac:spMkLst>
            <pc:docMk/>
            <pc:sldMk cId="3252523505" sldId="262"/>
            <ac:spMk id="16" creationId="{336C270A-D214-4CA7-861A-F9C59908A5DC}"/>
          </ac:spMkLst>
        </pc:spChg>
        <pc:picChg chg="add mod">
          <ac:chgData name="Alberto Notario Molina" userId="c65c6f52-50fe-47a7-b202-71f13d77a873" providerId="ADAL" clId="{1CEE6258-71D9-4C2F-BDFB-D838B6845596}" dt="2021-11-26T11:31:03.426" v="69" actId="1076"/>
          <ac:picMkLst>
            <pc:docMk/>
            <pc:sldMk cId="3252523505" sldId="262"/>
            <ac:picMk id="3" creationId="{1854CFE5-29A3-4343-95BC-7E0378F4FA87}"/>
          </ac:picMkLst>
        </pc:picChg>
        <pc:picChg chg="mod">
          <ac:chgData name="Alberto Notario Molina" userId="c65c6f52-50fe-47a7-b202-71f13d77a873" providerId="ADAL" clId="{1CEE6258-71D9-4C2F-BDFB-D838B6845596}" dt="2021-11-26T11:28:03.935" v="39" actId="1076"/>
          <ac:picMkLst>
            <pc:docMk/>
            <pc:sldMk cId="3252523505" sldId="262"/>
            <ac:picMk id="8" creationId="{07F6E3D9-C785-4E62-BA1E-4B29084E3487}"/>
          </ac:picMkLst>
        </pc:picChg>
      </pc:sldChg>
    </pc:docChg>
  </pc:docChgLst>
  <pc:docChgLst>
    <pc:chgData name="Alberto Notario Molina" userId="c65c6f52-50fe-47a7-b202-71f13d77a873" providerId="ADAL" clId="{62A89D74-817B-47F4-AF8B-4600656CF977}"/>
    <pc:docChg chg="undo custSel addSld delSld modSld sldOrd">
      <pc:chgData name="Alberto Notario Molina" userId="c65c6f52-50fe-47a7-b202-71f13d77a873" providerId="ADAL" clId="{62A89D74-817B-47F4-AF8B-4600656CF977}" dt="2021-11-16T08:40:17.612" v="272"/>
      <pc:docMkLst>
        <pc:docMk/>
      </pc:docMkLst>
      <pc:sldChg chg="addSp delSp modSp mod">
        <pc:chgData name="Alberto Notario Molina" userId="c65c6f52-50fe-47a7-b202-71f13d77a873" providerId="ADAL" clId="{62A89D74-817B-47F4-AF8B-4600656CF977}" dt="2021-11-13T12:35:27.043" v="268" actId="1076"/>
        <pc:sldMkLst>
          <pc:docMk/>
          <pc:sldMk cId="792334530" sldId="256"/>
        </pc:sldMkLst>
        <pc:spChg chg="add mod">
          <ac:chgData name="Alberto Notario Molina" userId="c65c6f52-50fe-47a7-b202-71f13d77a873" providerId="ADAL" clId="{62A89D74-817B-47F4-AF8B-4600656CF977}" dt="2021-11-13T12:35:27.043" v="268" actId="1076"/>
          <ac:spMkLst>
            <pc:docMk/>
            <pc:sldMk cId="792334530" sldId="256"/>
            <ac:spMk id="11" creationId="{ECED73AB-F402-4563-9A91-F47133F3D8BC}"/>
          </ac:spMkLst>
        </pc:spChg>
        <pc:spChg chg="mod">
          <ac:chgData name="Alberto Notario Molina" userId="c65c6f52-50fe-47a7-b202-71f13d77a873" providerId="ADAL" clId="{62A89D74-817B-47F4-AF8B-4600656CF977}" dt="2021-11-13T12:35:24.428" v="267" actId="1076"/>
          <ac:spMkLst>
            <pc:docMk/>
            <pc:sldMk cId="792334530" sldId="256"/>
            <ac:spMk id="25" creationId="{30265802-12E5-415E-AE51-4B0DFBD605BB}"/>
          </ac:spMkLst>
        </pc:spChg>
        <pc:picChg chg="add mod">
          <ac:chgData name="Alberto Notario Molina" userId="c65c6f52-50fe-47a7-b202-71f13d77a873" providerId="ADAL" clId="{62A89D74-817B-47F4-AF8B-4600656CF977}" dt="2021-11-13T12:35:18.124" v="266" actId="1076"/>
          <ac:picMkLst>
            <pc:docMk/>
            <pc:sldMk cId="792334530" sldId="256"/>
            <ac:picMk id="3" creationId="{F95996CA-0C71-4E7A-8210-1687471AB2FC}"/>
          </ac:picMkLst>
        </pc:picChg>
        <pc:picChg chg="add mod">
          <ac:chgData name="Alberto Notario Molina" userId="c65c6f52-50fe-47a7-b202-71f13d77a873" providerId="ADAL" clId="{62A89D74-817B-47F4-AF8B-4600656CF977}" dt="2021-11-13T12:34:35.628" v="257" actId="1076"/>
          <ac:picMkLst>
            <pc:docMk/>
            <pc:sldMk cId="792334530" sldId="256"/>
            <ac:picMk id="10" creationId="{04C83351-47AF-4B03-A7BA-4C9C60979722}"/>
          </ac:picMkLst>
        </pc:picChg>
        <pc:picChg chg="del">
          <ac:chgData name="Alberto Notario Molina" userId="c65c6f52-50fe-47a7-b202-71f13d77a873" providerId="ADAL" clId="{62A89D74-817B-47F4-AF8B-4600656CF977}" dt="2021-11-10T10:10:33.189" v="6" actId="478"/>
          <ac:picMkLst>
            <pc:docMk/>
            <pc:sldMk cId="792334530" sldId="256"/>
            <ac:picMk id="10" creationId="{4A3EAF59-AF22-424D-8600-E26A8B131CD3}"/>
          </ac:picMkLst>
        </pc:picChg>
        <pc:picChg chg="mod">
          <ac:chgData name="Alberto Notario Molina" userId="c65c6f52-50fe-47a7-b202-71f13d77a873" providerId="ADAL" clId="{62A89D74-817B-47F4-AF8B-4600656CF977}" dt="2021-11-13T12:34:33.235" v="256" actId="1076"/>
          <ac:picMkLst>
            <pc:docMk/>
            <pc:sldMk cId="792334530" sldId="256"/>
            <ac:picMk id="22" creationId="{923ACF26-5709-474F-9E17-0AF6EB56B4D0}"/>
          </ac:picMkLst>
        </pc:picChg>
      </pc:sldChg>
      <pc:sldChg chg="addSp delSp modSp mod">
        <pc:chgData name="Alberto Notario Molina" userId="c65c6f52-50fe-47a7-b202-71f13d77a873" providerId="ADAL" clId="{62A89D74-817B-47F4-AF8B-4600656CF977}" dt="2021-11-10T10:12:26.124" v="31" actId="1076"/>
        <pc:sldMkLst>
          <pc:docMk/>
          <pc:sldMk cId="2278378925" sldId="258"/>
        </pc:sldMkLst>
        <pc:picChg chg="add del mod">
          <ac:chgData name="Alberto Notario Molina" userId="c65c6f52-50fe-47a7-b202-71f13d77a873" providerId="ADAL" clId="{62A89D74-817B-47F4-AF8B-4600656CF977}" dt="2021-11-10T10:12:19.508" v="27" actId="478"/>
          <ac:picMkLst>
            <pc:docMk/>
            <pc:sldMk cId="2278378925" sldId="258"/>
            <ac:picMk id="3" creationId="{28DCFEAD-F19D-4DCA-995B-40C2D4D94885}"/>
          </ac:picMkLst>
        </pc:picChg>
        <pc:picChg chg="del">
          <ac:chgData name="Alberto Notario Molina" userId="c65c6f52-50fe-47a7-b202-71f13d77a873" providerId="ADAL" clId="{62A89D74-817B-47F4-AF8B-4600656CF977}" dt="2021-11-10T10:11:23.685" v="16" actId="478"/>
          <ac:picMkLst>
            <pc:docMk/>
            <pc:sldMk cId="2278378925" sldId="258"/>
            <ac:picMk id="6" creationId="{4549B5C9-9129-465B-9E91-D8A2A15B1027}"/>
          </ac:picMkLst>
        </pc:picChg>
        <pc:picChg chg="add mod">
          <ac:chgData name="Alberto Notario Molina" userId="c65c6f52-50fe-47a7-b202-71f13d77a873" providerId="ADAL" clId="{62A89D74-817B-47F4-AF8B-4600656CF977}" dt="2021-11-10T10:12:26.124" v="31" actId="1076"/>
          <ac:picMkLst>
            <pc:docMk/>
            <pc:sldMk cId="2278378925" sldId="258"/>
            <ac:picMk id="7" creationId="{8CA2F4F2-172A-46DF-BD50-601F2A135DC0}"/>
          </ac:picMkLst>
        </pc:picChg>
      </pc:sldChg>
      <pc:sldChg chg="addSp delSp modSp mod">
        <pc:chgData name="Alberto Notario Molina" userId="c65c6f52-50fe-47a7-b202-71f13d77a873" providerId="ADAL" clId="{62A89D74-817B-47F4-AF8B-4600656CF977}" dt="2021-11-11T16:02:33.164" v="83" actId="207"/>
        <pc:sldMkLst>
          <pc:docMk/>
          <pc:sldMk cId="4290379499" sldId="259"/>
        </pc:sldMkLst>
        <pc:spChg chg="mod">
          <ac:chgData name="Alberto Notario Molina" userId="c65c6f52-50fe-47a7-b202-71f13d77a873" providerId="ADAL" clId="{62A89D74-817B-47F4-AF8B-4600656CF977}" dt="2021-11-11T16:02:33.164" v="83" actId="207"/>
          <ac:spMkLst>
            <pc:docMk/>
            <pc:sldMk cId="4290379499" sldId="259"/>
            <ac:spMk id="21" creationId="{EB685B5C-FF53-4ACA-967B-6F09568C3E56}"/>
          </ac:spMkLst>
        </pc:spChg>
        <pc:picChg chg="add mod">
          <ac:chgData name="Alberto Notario Molina" userId="c65c6f52-50fe-47a7-b202-71f13d77a873" providerId="ADAL" clId="{62A89D74-817B-47F4-AF8B-4600656CF977}" dt="2021-11-10T10:11:06.381" v="15" actId="1076"/>
          <ac:picMkLst>
            <pc:docMk/>
            <pc:sldMk cId="4290379499" sldId="259"/>
            <ac:picMk id="3" creationId="{66C646EA-61F6-4DAE-9B47-AA93F909E24E}"/>
          </ac:picMkLst>
        </pc:picChg>
        <pc:picChg chg="del">
          <ac:chgData name="Alberto Notario Molina" userId="c65c6f52-50fe-47a7-b202-71f13d77a873" providerId="ADAL" clId="{62A89D74-817B-47F4-AF8B-4600656CF977}" dt="2021-11-10T10:10:58.604" v="11" actId="478"/>
          <ac:picMkLst>
            <pc:docMk/>
            <pc:sldMk cId="4290379499" sldId="259"/>
            <ac:picMk id="17" creationId="{5C268813-43AA-45A1-B6ED-EFE2F3E285E6}"/>
          </ac:picMkLst>
        </pc:picChg>
      </pc:sldChg>
      <pc:sldChg chg="addSp delSp modSp mod">
        <pc:chgData name="Alberto Notario Molina" userId="c65c6f52-50fe-47a7-b202-71f13d77a873" providerId="ADAL" clId="{62A89D74-817B-47F4-AF8B-4600656CF977}" dt="2021-11-12T12:31:41.968" v="93" actId="20577"/>
        <pc:sldMkLst>
          <pc:docMk/>
          <pc:sldMk cId="1754299057" sldId="260"/>
        </pc:sldMkLst>
        <pc:spChg chg="mod">
          <ac:chgData name="Alberto Notario Molina" userId="c65c6f52-50fe-47a7-b202-71f13d77a873" providerId="ADAL" clId="{62A89D74-817B-47F4-AF8B-4600656CF977}" dt="2021-11-12T12:31:33.020" v="92" actId="5793"/>
          <ac:spMkLst>
            <pc:docMk/>
            <pc:sldMk cId="1754299057" sldId="260"/>
            <ac:spMk id="6" creationId="{CF33EA5E-DDE0-4757-824E-7C6CB7AB3C87}"/>
          </ac:spMkLst>
        </pc:spChg>
        <pc:spChg chg="mod">
          <ac:chgData name="Alberto Notario Molina" userId="c65c6f52-50fe-47a7-b202-71f13d77a873" providerId="ADAL" clId="{62A89D74-817B-47F4-AF8B-4600656CF977}" dt="2021-11-12T12:31:41.968" v="93" actId="20577"/>
          <ac:spMkLst>
            <pc:docMk/>
            <pc:sldMk cId="1754299057" sldId="260"/>
            <ac:spMk id="8" creationId="{DE3ACF29-FBCD-47C8-A81F-2FE5C19284FD}"/>
          </ac:spMkLst>
        </pc:spChg>
        <pc:picChg chg="add mod">
          <ac:chgData name="Alberto Notario Molina" userId="c65c6f52-50fe-47a7-b202-71f13d77a873" providerId="ADAL" clId="{62A89D74-817B-47F4-AF8B-4600656CF977}" dt="2021-11-10T10:11:57.585" v="25" actId="1076"/>
          <ac:picMkLst>
            <pc:docMk/>
            <pc:sldMk cId="1754299057" sldId="260"/>
            <ac:picMk id="3" creationId="{530D9E67-67CA-4D54-9734-AC9CF6E2D80D}"/>
          </ac:picMkLst>
        </pc:picChg>
        <pc:picChg chg="del mod modCrop">
          <ac:chgData name="Alberto Notario Molina" userId="c65c6f52-50fe-47a7-b202-71f13d77a873" providerId="ADAL" clId="{62A89D74-817B-47F4-AF8B-4600656CF977}" dt="2021-11-10T10:11:51.877" v="21" actId="478"/>
          <ac:picMkLst>
            <pc:docMk/>
            <pc:sldMk cId="1754299057" sldId="260"/>
            <ac:picMk id="13" creationId="{DC5A6122-172C-406C-9279-0DCDCE7961D8}"/>
          </ac:picMkLst>
        </pc:picChg>
      </pc:sldChg>
      <pc:sldChg chg="addSp delSp modSp add mod">
        <pc:chgData name="Alberto Notario Molina" userId="c65c6f52-50fe-47a7-b202-71f13d77a873" providerId="ADAL" clId="{62A89D74-817B-47F4-AF8B-4600656CF977}" dt="2021-11-11T16:01:57.735" v="81" actId="1076"/>
        <pc:sldMkLst>
          <pc:docMk/>
          <pc:sldMk cId="720048757" sldId="261"/>
        </pc:sldMkLst>
        <pc:spChg chg="del">
          <ac:chgData name="Alberto Notario Molina" userId="c65c6f52-50fe-47a7-b202-71f13d77a873" providerId="ADAL" clId="{62A89D74-817B-47F4-AF8B-4600656CF977}" dt="2021-11-11T15:53:53.063" v="35" actId="478"/>
          <ac:spMkLst>
            <pc:docMk/>
            <pc:sldMk cId="720048757" sldId="261"/>
            <ac:spMk id="19" creationId="{B7EC8EE1-9AFD-4F17-9754-D36E37CAB3BE}"/>
          </ac:spMkLst>
        </pc:spChg>
        <pc:spChg chg="del">
          <ac:chgData name="Alberto Notario Molina" userId="c65c6f52-50fe-47a7-b202-71f13d77a873" providerId="ADAL" clId="{62A89D74-817B-47F4-AF8B-4600656CF977}" dt="2021-11-11T15:53:51.448" v="34" actId="478"/>
          <ac:spMkLst>
            <pc:docMk/>
            <pc:sldMk cId="720048757" sldId="261"/>
            <ac:spMk id="21" creationId="{EB685B5C-FF53-4ACA-967B-6F09568C3E56}"/>
          </ac:spMkLst>
        </pc:spChg>
        <pc:grpChg chg="add del mod">
          <ac:chgData name="Alberto Notario Molina" userId="c65c6f52-50fe-47a7-b202-71f13d77a873" providerId="ADAL" clId="{62A89D74-817B-47F4-AF8B-4600656CF977}" dt="2021-11-11T16:01:30.550" v="74" actId="478"/>
          <ac:grpSpMkLst>
            <pc:docMk/>
            <pc:sldMk cId="720048757" sldId="261"/>
            <ac:grpSpMk id="11" creationId="{EB402C20-6A90-4E38-A7BE-52C92DA0BB2B}"/>
          </ac:grpSpMkLst>
        </pc:grpChg>
        <pc:picChg chg="del">
          <ac:chgData name="Alberto Notario Molina" userId="c65c6f52-50fe-47a7-b202-71f13d77a873" providerId="ADAL" clId="{62A89D74-817B-47F4-AF8B-4600656CF977}" dt="2021-11-11T15:53:49.713" v="33" actId="478"/>
          <ac:picMkLst>
            <pc:docMk/>
            <pc:sldMk cId="720048757" sldId="261"/>
            <ac:picMk id="3" creationId="{66C646EA-61F6-4DAE-9B47-AA93F909E24E}"/>
          </ac:picMkLst>
        </pc:picChg>
        <pc:picChg chg="mod">
          <ac:chgData name="Alberto Notario Molina" userId="c65c6f52-50fe-47a7-b202-71f13d77a873" providerId="ADAL" clId="{62A89D74-817B-47F4-AF8B-4600656CF977}" dt="2021-11-11T15:58:43.206" v="55" actId="1076"/>
          <ac:picMkLst>
            <pc:docMk/>
            <pc:sldMk cId="720048757" sldId="261"/>
            <ac:picMk id="4" creationId="{7FC506B9-5F79-43E5-8378-508C8B739CB2}"/>
          </ac:picMkLst>
        </pc:picChg>
        <pc:picChg chg="add mod modCrop">
          <ac:chgData name="Alberto Notario Molina" userId="c65c6f52-50fe-47a7-b202-71f13d77a873" providerId="ADAL" clId="{62A89D74-817B-47F4-AF8B-4600656CF977}" dt="2021-11-11T16:01:17.769" v="73" actId="164"/>
          <ac:picMkLst>
            <pc:docMk/>
            <pc:sldMk cId="720048757" sldId="261"/>
            <ac:picMk id="5" creationId="{A970BA75-07B9-4D62-93CF-1DECF87644F2}"/>
          </ac:picMkLst>
        </pc:picChg>
        <pc:picChg chg="add del mod">
          <ac:chgData name="Alberto Notario Molina" userId="c65c6f52-50fe-47a7-b202-71f13d77a873" providerId="ADAL" clId="{62A89D74-817B-47F4-AF8B-4600656CF977}" dt="2021-11-11T15:58:14.416" v="49" actId="478"/>
          <ac:picMkLst>
            <pc:docMk/>
            <pc:sldMk cId="720048757" sldId="261"/>
            <ac:picMk id="6" creationId="{0B538136-1AE5-42AC-A374-A7B6EA57284B}"/>
          </ac:picMkLst>
        </pc:picChg>
        <pc:picChg chg="add del mod modCrop">
          <ac:chgData name="Alberto Notario Molina" userId="c65c6f52-50fe-47a7-b202-71f13d77a873" providerId="ADAL" clId="{62A89D74-817B-47F4-AF8B-4600656CF977}" dt="2021-11-11T15:59:32.648" v="61" actId="478"/>
          <ac:picMkLst>
            <pc:docMk/>
            <pc:sldMk cId="720048757" sldId="261"/>
            <ac:picMk id="8" creationId="{00D7B185-A926-4231-9633-FA49C8CF6551}"/>
          </ac:picMkLst>
        </pc:picChg>
        <pc:picChg chg="add mod modCrop">
          <ac:chgData name="Alberto Notario Molina" userId="c65c6f52-50fe-47a7-b202-71f13d77a873" providerId="ADAL" clId="{62A89D74-817B-47F4-AF8B-4600656CF977}" dt="2021-11-11T16:01:17.769" v="73" actId="164"/>
          <ac:picMkLst>
            <pc:docMk/>
            <pc:sldMk cId="720048757" sldId="261"/>
            <ac:picMk id="10" creationId="{DE696F9E-0DD1-457A-80D5-EEEE4BB4F313}"/>
          </ac:picMkLst>
        </pc:picChg>
        <pc:picChg chg="add mod">
          <ac:chgData name="Alberto Notario Molina" userId="c65c6f52-50fe-47a7-b202-71f13d77a873" providerId="ADAL" clId="{62A89D74-817B-47F4-AF8B-4600656CF977}" dt="2021-11-11T16:01:57.735" v="81" actId="1076"/>
          <ac:picMkLst>
            <pc:docMk/>
            <pc:sldMk cId="720048757" sldId="261"/>
            <ac:picMk id="13" creationId="{C610ACF2-5975-4BBE-8797-547E8A7EB19D}"/>
          </ac:picMkLst>
        </pc:picChg>
      </pc:sldChg>
      <pc:sldChg chg="addSp delSp modSp new mod ord">
        <pc:chgData name="Alberto Notario Molina" userId="c65c6f52-50fe-47a7-b202-71f13d77a873" providerId="ADAL" clId="{62A89D74-817B-47F4-AF8B-4600656CF977}" dt="2021-11-13T12:36:45.851" v="270" actId="1076"/>
        <pc:sldMkLst>
          <pc:docMk/>
          <pc:sldMk cId="3252523505" sldId="262"/>
        </pc:sldMkLst>
        <pc:spChg chg="del">
          <ac:chgData name="Alberto Notario Molina" userId="c65c6f52-50fe-47a7-b202-71f13d77a873" providerId="ADAL" clId="{62A89D74-817B-47F4-AF8B-4600656CF977}" dt="2021-11-13T11:34:14.028" v="95" actId="478"/>
          <ac:spMkLst>
            <pc:docMk/>
            <pc:sldMk cId="3252523505" sldId="262"/>
            <ac:spMk id="2" creationId="{A39C25E6-8E15-4E33-B36D-805359DF7CC9}"/>
          </ac:spMkLst>
        </pc:spChg>
        <pc:spChg chg="del">
          <ac:chgData name="Alberto Notario Molina" userId="c65c6f52-50fe-47a7-b202-71f13d77a873" providerId="ADAL" clId="{62A89D74-817B-47F4-AF8B-4600656CF977}" dt="2021-11-13T11:34:15.706" v="96" actId="478"/>
          <ac:spMkLst>
            <pc:docMk/>
            <pc:sldMk cId="3252523505" sldId="262"/>
            <ac:spMk id="3" creationId="{47853CF0-11BF-40FA-BD23-31829490E67C}"/>
          </ac:spMkLst>
        </pc:spChg>
        <pc:spChg chg="add mod">
          <ac:chgData name="Alberto Notario Molina" userId="c65c6f52-50fe-47a7-b202-71f13d77a873" providerId="ADAL" clId="{62A89D74-817B-47F4-AF8B-4600656CF977}" dt="2021-11-13T12:15:44.036" v="215" actId="1076"/>
          <ac:spMkLst>
            <pc:docMk/>
            <pc:sldMk cId="3252523505" sldId="262"/>
            <ac:spMk id="5" creationId="{FD004E9C-6792-4FFA-A051-93FB3F46DDC5}"/>
          </ac:spMkLst>
        </pc:spChg>
        <pc:spChg chg="add mod">
          <ac:chgData name="Alberto Notario Molina" userId="c65c6f52-50fe-47a7-b202-71f13d77a873" providerId="ADAL" clId="{62A89D74-817B-47F4-AF8B-4600656CF977}" dt="2021-11-13T12:15:49.205" v="217" actId="1076"/>
          <ac:spMkLst>
            <pc:docMk/>
            <pc:sldMk cId="3252523505" sldId="262"/>
            <ac:spMk id="7" creationId="{1104CEA6-7871-4ECA-8283-F79B659902B0}"/>
          </ac:spMkLst>
        </pc:spChg>
        <pc:spChg chg="add del mod">
          <ac:chgData name="Alberto Notario Molina" userId="c65c6f52-50fe-47a7-b202-71f13d77a873" providerId="ADAL" clId="{62A89D74-817B-47F4-AF8B-4600656CF977}" dt="2021-11-13T11:41:38.265" v="122" actId="22"/>
          <ac:spMkLst>
            <pc:docMk/>
            <pc:sldMk cId="3252523505" sldId="262"/>
            <ac:spMk id="10" creationId="{336357B3-53EB-476D-A93C-42BB7CF9F086}"/>
          </ac:spMkLst>
        </pc:spChg>
        <pc:spChg chg="add mod">
          <ac:chgData name="Alberto Notario Molina" userId="c65c6f52-50fe-47a7-b202-71f13d77a873" providerId="ADAL" clId="{62A89D74-817B-47F4-AF8B-4600656CF977}" dt="2021-11-13T12:36:45.851" v="270" actId="1076"/>
          <ac:spMkLst>
            <pc:docMk/>
            <pc:sldMk cId="3252523505" sldId="262"/>
            <ac:spMk id="12" creationId="{5545720C-F3D6-4810-8451-02E3469527A1}"/>
          </ac:spMkLst>
        </pc:spChg>
        <pc:spChg chg="add del mod">
          <ac:chgData name="Alberto Notario Molina" userId="c65c6f52-50fe-47a7-b202-71f13d77a873" providerId="ADAL" clId="{62A89D74-817B-47F4-AF8B-4600656CF977}" dt="2021-11-13T11:43:38.805" v="140"/>
          <ac:spMkLst>
            <pc:docMk/>
            <pc:sldMk cId="3252523505" sldId="262"/>
            <ac:spMk id="13" creationId="{2DEBEAC9-0E90-49BF-A737-B8B05667341E}"/>
          </ac:spMkLst>
        </pc:spChg>
        <pc:spChg chg="add mod">
          <ac:chgData name="Alberto Notario Molina" userId="c65c6f52-50fe-47a7-b202-71f13d77a873" providerId="ADAL" clId="{62A89D74-817B-47F4-AF8B-4600656CF977}" dt="2021-11-13T12:15:52.485" v="218" actId="1076"/>
          <ac:spMkLst>
            <pc:docMk/>
            <pc:sldMk cId="3252523505" sldId="262"/>
            <ac:spMk id="16" creationId="{336C270A-D214-4CA7-861A-F9C59908A5DC}"/>
          </ac:spMkLst>
        </pc:spChg>
        <pc:spChg chg="add del">
          <ac:chgData name="Alberto Notario Molina" userId="c65c6f52-50fe-47a7-b202-71f13d77a873" providerId="ADAL" clId="{62A89D74-817B-47F4-AF8B-4600656CF977}" dt="2021-11-13T12:02:23.564" v="170" actId="22"/>
          <ac:spMkLst>
            <pc:docMk/>
            <pc:sldMk cId="3252523505" sldId="262"/>
            <ac:spMk id="18" creationId="{4D443156-00A7-4515-93E0-DDA0BC01B095}"/>
          </ac:spMkLst>
        </pc:spChg>
        <pc:spChg chg="add del mod">
          <ac:chgData name="Alberto Notario Molina" userId="c65c6f52-50fe-47a7-b202-71f13d77a873" providerId="ADAL" clId="{62A89D74-817B-47F4-AF8B-4600656CF977}" dt="2021-11-13T12:04:16.007" v="194" actId="478"/>
          <ac:spMkLst>
            <pc:docMk/>
            <pc:sldMk cId="3252523505" sldId="262"/>
            <ac:spMk id="20" creationId="{0B35D7D8-1764-46C9-8A92-6E997894282E}"/>
          </ac:spMkLst>
        </pc:spChg>
        <pc:spChg chg="add del mod">
          <ac:chgData name="Alberto Notario Molina" userId="c65c6f52-50fe-47a7-b202-71f13d77a873" providerId="ADAL" clId="{62A89D74-817B-47F4-AF8B-4600656CF977}" dt="2021-11-13T12:33:38.732" v="238" actId="478"/>
          <ac:spMkLst>
            <pc:docMk/>
            <pc:sldMk cId="3252523505" sldId="262"/>
            <ac:spMk id="24" creationId="{2EDA9238-5D95-45C1-ADC8-34DE96A6D2C9}"/>
          </ac:spMkLst>
        </pc:spChg>
        <pc:picChg chg="add mod">
          <ac:chgData name="Alberto Notario Molina" userId="c65c6f52-50fe-47a7-b202-71f13d77a873" providerId="ADAL" clId="{62A89D74-817B-47F4-AF8B-4600656CF977}" dt="2021-11-13T12:36:42.366" v="269" actId="1076"/>
          <ac:picMkLst>
            <pc:docMk/>
            <pc:sldMk cId="3252523505" sldId="262"/>
            <ac:picMk id="8" creationId="{07F6E3D9-C785-4E62-BA1E-4B29084E3487}"/>
          </ac:picMkLst>
        </pc:picChg>
        <pc:picChg chg="add del mod modCrop">
          <ac:chgData name="Alberto Notario Molina" userId="c65c6f52-50fe-47a7-b202-71f13d77a873" providerId="ADAL" clId="{62A89D74-817B-47F4-AF8B-4600656CF977}" dt="2021-11-13T12:33:35.841" v="237" actId="478"/>
          <ac:picMkLst>
            <pc:docMk/>
            <pc:sldMk cId="3252523505" sldId="262"/>
            <ac:picMk id="21" creationId="{EA189146-1861-4E43-9106-BDB42722E1E3}"/>
          </ac:picMkLst>
        </pc:picChg>
        <pc:picChg chg="add del">
          <ac:chgData name="Alberto Notario Molina" userId="c65c6f52-50fe-47a7-b202-71f13d77a873" providerId="ADAL" clId="{62A89D74-817B-47F4-AF8B-4600656CF977}" dt="2021-11-13T11:43:38.805" v="140"/>
          <ac:picMkLst>
            <pc:docMk/>
            <pc:sldMk cId="3252523505" sldId="262"/>
            <ac:picMk id="1026" creationId="{4600C23F-6560-4487-A569-51517C0745E6}"/>
          </ac:picMkLst>
        </pc:picChg>
      </pc:sldChg>
      <pc:sldChg chg="add del">
        <pc:chgData name="Alberto Notario Molina" userId="c65c6f52-50fe-47a7-b202-71f13d77a873" providerId="ADAL" clId="{62A89D74-817B-47F4-AF8B-4600656CF977}" dt="2021-11-11T15:53:59.120" v="37"/>
        <pc:sldMkLst>
          <pc:docMk/>
          <pc:sldMk cId="3348117603" sldId="262"/>
        </pc:sldMkLst>
      </pc:sldChg>
      <pc:sldChg chg="delSp add setBg delDesignElem">
        <pc:chgData name="Alberto Notario Molina" userId="c65c6f52-50fe-47a7-b202-71f13d77a873" providerId="ADAL" clId="{62A89D74-817B-47F4-AF8B-4600656CF977}" dt="2021-11-16T08:40:17.612" v="272"/>
        <pc:sldMkLst>
          <pc:docMk/>
          <pc:sldMk cId="3951201637" sldId="278"/>
        </pc:sldMkLst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8" creationId="{F3060C83-F051-4F0E-ABAD-AA0DFC48B218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10" creationId="{83C98ABE-055B-441F-B07E-44F97F083C39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12" creationId="{29FDB030-9B49-4CED-8CCD-4D99382388AC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14" creationId="{3783CA14-24A1-485C-8B30-D6A5D87987AD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16" creationId="{9A97C86A-04D6-40F7-AE84-31AB43E6A846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18" creationId="{FF9F2414-84E8-453E-B1F3-389FDE8192D9}"/>
          </ac:spMkLst>
        </pc:spChg>
        <pc:spChg chg="del">
          <ac:chgData name="Alberto Notario Molina" userId="c65c6f52-50fe-47a7-b202-71f13d77a873" providerId="ADAL" clId="{62A89D74-817B-47F4-AF8B-4600656CF977}" dt="2021-11-16T08:40:17.612" v="272"/>
          <ac:spMkLst>
            <pc:docMk/>
            <pc:sldMk cId="3951201637" sldId="278"/>
            <ac:spMk id="20" creationId="{3ECA69A1-7536-43AC-85EF-C7106179F5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Friday, November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3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3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Friday, November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6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69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1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3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2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63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86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6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Friday, November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November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7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.co/DP9eKgMLcA?amp=1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9F99B1-659C-4D3C-B054-3E8F78BE7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3" t="35448" r="26237" b="24926"/>
          <a:stretch/>
        </p:blipFill>
        <p:spPr>
          <a:xfrm>
            <a:off x="4140849" y="643468"/>
            <a:ext cx="391030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2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Gray Rectangle">
            <a:extLst>
              <a:ext uri="{FF2B5EF4-FFF2-40B4-BE49-F238E27FC236}">
                <a16:creationId xmlns:a16="http://schemas.microsoft.com/office/drawing/2014/main" id="{429E1EE9-E4C2-40A9-B9DE-FF110156C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Background Gray Rectangle">
            <a:extLst>
              <a:ext uri="{FF2B5EF4-FFF2-40B4-BE49-F238E27FC236}">
                <a16:creationId xmlns:a16="http://schemas.microsoft.com/office/drawing/2014/main" id="{1FF5E391-13EA-4378-95B1-C73488181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White Rectangle">
            <a:extLst>
              <a:ext uri="{FF2B5EF4-FFF2-40B4-BE49-F238E27FC236}">
                <a16:creationId xmlns:a16="http://schemas.microsoft.com/office/drawing/2014/main" id="{AD0DC7A3-7ED0-4155-ADCF-D332541FA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923ACF26-5709-474F-9E17-0AF6EB56B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8"/>
          <a:stretch/>
        </p:blipFill>
        <p:spPr>
          <a:xfrm>
            <a:off x="0" y="28891"/>
            <a:ext cx="12192000" cy="6846780"/>
          </a:xfrm>
          <a:prstGeom prst="rect">
            <a:avLst/>
          </a:prstGeom>
        </p:spPr>
      </p:pic>
      <p:cxnSp>
        <p:nvCxnSpPr>
          <p:cNvPr id="23" name="Vertical Connector">
            <a:extLst>
              <a:ext uri="{FF2B5EF4-FFF2-40B4-BE49-F238E27FC236}">
                <a16:creationId xmlns:a16="http://schemas.microsoft.com/office/drawing/2014/main" id="{4CDF7082-55B3-4B7D-8ECF-F1C96C500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BA3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Horizontal Connector 2">
            <a:extLst>
              <a:ext uri="{FF2B5EF4-FFF2-40B4-BE49-F238E27FC236}">
                <a16:creationId xmlns:a16="http://schemas.microsoft.com/office/drawing/2014/main" id="{67D64140-8BC6-4CD1-8C2A-FB5BCE235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BA3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0265802-12E5-415E-AE51-4B0DFBD605BB}"/>
              </a:ext>
            </a:extLst>
          </p:cNvPr>
          <p:cNvSpPr txBox="1"/>
          <p:nvPr/>
        </p:nvSpPr>
        <p:spPr>
          <a:xfrm>
            <a:off x="6053136" y="3918382"/>
            <a:ext cx="2705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https://edu.rsc.org/eic</a:t>
            </a:r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95996CA-0C71-4E7A-8210-1687471A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90" y="199159"/>
            <a:ext cx="5926074" cy="36265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C83351-47AF-4B03-A7BA-4C9C60979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1" t="14375" b="5694"/>
          <a:stretch/>
        </p:blipFill>
        <p:spPr>
          <a:xfrm>
            <a:off x="208026" y="138950"/>
            <a:ext cx="5886450" cy="267904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D73AB-F402-4563-9A91-F47133F3D8BC}"/>
              </a:ext>
            </a:extLst>
          </p:cNvPr>
          <p:cNvSpPr txBox="1"/>
          <p:nvPr/>
        </p:nvSpPr>
        <p:spPr>
          <a:xfrm>
            <a:off x="208026" y="2830867"/>
            <a:ext cx="356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https://edu.rsc.org/resources</a:t>
            </a:r>
          </a:p>
        </p:txBody>
      </p:sp>
    </p:spTree>
    <p:extLst>
      <p:ext uri="{BB962C8B-B14F-4D97-AF65-F5344CB8AC3E}">
        <p14:creationId xmlns:p14="http://schemas.microsoft.com/office/powerpoint/2010/main" val="79233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olígonos en 3D con puntos y líneas en un fondo blanco">
            <a:extLst>
              <a:ext uri="{FF2B5EF4-FFF2-40B4-BE49-F238E27FC236}">
                <a16:creationId xmlns:a16="http://schemas.microsoft.com/office/drawing/2014/main" id="{7FC506B9-5F79-43E5-8378-508C8B739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/>
          <a:stretch/>
        </p:blipFill>
        <p:spPr>
          <a:xfrm>
            <a:off x="20" y="-76190"/>
            <a:ext cx="12191980" cy="6857990"/>
          </a:xfrm>
          <a:prstGeom prst="rect">
            <a:avLst/>
          </a:prstGeom>
        </p:spPr>
      </p:pic>
      <p:pic>
        <p:nvPicPr>
          <p:cNvPr id="13" name="Imagen 1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610ACF2-5975-4BBE-8797-547E8A7E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657571"/>
            <a:ext cx="11726487" cy="42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4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olígonos en 3D con puntos y líneas en un fondo blanco">
            <a:extLst>
              <a:ext uri="{FF2B5EF4-FFF2-40B4-BE49-F238E27FC236}">
                <a16:creationId xmlns:a16="http://schemas.microsoft.com/office/drawing/2014/main" id="{7FC506B9-5F79-43E5-8378-508C8B739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EC8EE1-9AFD-4F17-9754-D36E37CAB3BE}"/>
              </a:ext>
            </a:extLst>
          </p:cNvPr>
          <p:cNvSpPr txBox="1"/>
          <p:nvPr/>
        </p:nvSpPr>
        <p:spPr>
          <a:xfrm>
            <a:off x="3785855" y="5958576"/>
            <a:ext cx="8328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https://edu.rsc.org/feature/what-is-teacher-connectedness/3009365.article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B685B5C-FF53-4ACA-967B-6F09568C3E56}"/>
              </a:ext>
            </a:extLst>
          </p:cNvPr>
          <p:cNvSpPr txBox="1"/>
          <p:nvPr/>
        </p:nvSpPr>
        <p:spPr>
          <a:xfrm>
            <a:off x="2252330" y="149039"/>
            <a:ext cx="9090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Consejos para fomentar la “conectividad”</a:t>
            </a:r>
          </a:p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(Concepto emergente en enseñanza. Investigadores creen clave para aprendizaje y bienestar de estudiantes)</a:t>
            </a:r>
          </a:p>
          <a:p>
            <a:endParaRPr lang="es-ES" sz="1200" dirty="0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6C646EA-61F6-4DAE-9B47-AA93F909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176337"/>
            <a:ext cx="68865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9A52D-D3D5-4E9D-9749-EF3EFB4B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6" r="23570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8E571A-A1C8-4A3D-B8D0-FFD475AD5D91}"/>
              </a:ext>
            </a:extLst>
          </p:cNvPr>
          <p:cNvSpPr txBox="1"/>
          <p:nvPr/>
        </p:nvSpPr>
        <p:spPr>
          <a:xfrm>
            <a:off x="3726604" y="316469"/>
            <a:ext cx="826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https://edu.rsc.org/feature/starting-to-decolonise-science-curriculums/4014539.article</a:t>
            </a:r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CA2F4F2-172A-46DF-BD50-601F2A13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3824287"/>
            <a:ext cx="6000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Picture 1" descr="Paisaje de montañas y cielo estrellado">
            <a:extLst>
              <a:ext uri="{FF2B5EF4-FFF2-40B4-BE49-F238E27FC236}">
                <a16:creationId xmlns:a16="http://schemas.microsoft.com/office/drawing/2014/main" id="{4527D9D9-81EC-4A2F-85A3-D5DEF009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33EA5E-DDE0-4757-824E-7C6CB7AB3C87}"/>
              </a:ext>
            </a:extLst>
          </p:cNvPr>
          <p:cNvSpPr txBox="1"/>
          <p:nvPr/>
        </p:nvSpPr>
        <p:spPr>
          <a:xfrm>
            <a:off x="151055" y="1682322"/>
            <a:ext cx="4893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“…el conocimiento siempre se está expandiendo, …No podemos simplemente seguir metiendo más y más contenido en la cabeza de los estudiantes”.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3ACF29-FBCD-47C8-A81F-2FE5C19284FD}"/>
              </a:ext>
            </a:extLst>
          </p:cNvPr>
          <p:cNvSpPr txBox="1"/>
          <p:nvPr/>
        </p:nvSpPr>
        <p:spPr>
          <a:xfrm>
            <a:off x="161925" y="3149351"/>
            <a:ext cx="431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>
                    <a:lumMod val="95000"/>
                  </a:schemeClr>
                </a:solidFill>
              </a:rPr>
              <a:t>Kristy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Turner reflexiona sobre la capacidad de los educadores de ciencias para transferir habilidades, así como conocimientos.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24CA3C-C334-493E-8E0B-32C565A416CD}"/>
              </a:ext>
            </a:extLst>
          </p:cNvPr>
          <p:cNvSpPr txBox="1"/>
          <p:nvPr/>
        </p:nvSpPr>
        <p:spPr>
          <a:xfrm>
            <a:off x="8782050" y="1900624"/>
            <a:ext cx="1552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Kristy Turner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916A51-4ED6-40A9-9AD0-5D4B6026D41B}"/>
              </a:ext>
            </a:extLst>
          </p:cNvPr>
          <p:cNvSpPr txBox="1"/>
          <p:nvPr/>
        </p:nvSpPr>
        <p:spPr>
          <a:xfrm>
            <a:off x="5355093" y="13918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https://edu.rsc.org/opinion/skills-or-knowledge/3010715.article</a:t>
            </a:r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30D9E67-67CA-4D54-9734-AC9CF6E2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18" y="647700"/>
            <a:ext cx="58483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004E9C-6792-4FFA-A051-93FB3F46DDC5}"/>
              </a:ext>
            </a:extLst>
          </p:cNvPr>
          <p:cNvSpPr txBox="1"/>
          <p:nvPr/>
        </p:nvSpPr>
        <p:spPr>
          <a:xfrm>
            <a:off x="738189" y="1544702"/>
            <a:ext cx="3948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F1419"/>
                </a:solidFill>
                <a:effectLst/>
                <a:latin typeface="TwitterChirp"/>
              </a:rPr>
              <a:t>Adam Boxer</a:t>
            </a:r>
          </a:p>
          <a:p>
            <a:pPr algn="l" rtl="0"/>
            <a:r>
              <a:rPr lang="es-ES" b="0" i="0" dirty="0">
                <a:solidFill>
                  <a:srgbClr val="536471"/>
                </a:solidFill>
                <a:effectLst/>
                <a:latin typeface="TwitterChirp"/>
              </a:rPr>
              <a:t>@adamboxer1</a:t>
            </a:r>
          </a:p>
          <a:p>
            <a:pPr algn="l" rtl="0"/>
            <a:r>
              <a:rPr lang="es-ES" b="0" i="0" dirty="0">
                <a:solidFill>
                  <a:srgbClr val="0070C0"/>
                </a:solidFill>
                <a:effectLst/>
                <a:latin typeface="TwitterChirp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achemicalorthodoxy.wordpress.com</a:t>
            </a:r>
            <a:endParaRPr lang="es-ES" b="0" i="0" dirty="0">
              <a:solidFill>
                <a:srgbClr val="0070C0"/>
              </a:solidFill>
              <a:effectLst/>
              <a:latin typeface="TwitterChirp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04CEA6-7871-4ECA-8283-F79B659902B0}"/>
              </a:ext>
            </a:extLst>
          </p:cNvPr>
          <p:cNvSpPr txBox="1"/>
          <p:nvPr/>
        </p:nvSpPr>
        <p:spPr>
          <a:xfrm>
            <a:off x="738189" y="23777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F1419"/>
                </a:solidFill>
                <a:effectLst/>
                <a:latin typeface="TwitterChirp"/>
              </a:rPr>
              <a:t>Dr Niki Kaiser</a:t>
            </a:r>
          </a:p>
          <a:p>
            <a:pPr algn="l" rtl="0"/>
            <a:r>
              <a:rPr lang="es-ES" b="0" i="0" dirty="0">
                <a:solidFill>
                  <a:srgbClr val="536471"/>
                </a:solidFill>
                <a:effectLst/>
                <a:latin typeface="TwitterChirp"/>
              </a:rPr>
              <a:t>@chemDrK</a:t>
            </a:r>
          </a:p>
          <a:p>
            <a:pPr algn="l" rtl="0"/>
            <a:r>
              <a:rPr lang="es-ES" sz="1800" b="1" dirty="0">
                <a:solidFill>
                  <a:srgbClr val="0F1419"/>
                </a:solidFill>
                <a:latin typeface="TwitterChirp"/>
              </a:rPr>
              <a:t>Blog:</a:t>
            </a:r>
            <a:endParaRPr lang="es-ES" b="0" i="0" dirty="0">
              <a:solidFill>
                <a:srgbClr val="0070C0"/>
              </a:solidFill>
              <a:effectLst/>
              <a:latin typeface="TwitterChirp"/>
            </a:endParaRPr>
          </a:p>
          <a:p>
            <a:pPr algn="l" rtl="0"/>
            <a:r>
              <a:rPr lang="es-ES" b="0" i="0" dirty="0">
                <a:solidFill>
                  <a:srgbClr val="0070C0"/>
                </a:solidFill>
                <a:effectLst/>
                <a:latin typeface="TwitterChirp"/>
              </a:rPr>
              <a:t>https://t.co/qaBGTK4bz0?amp=1</a:t>
            </a:r>
            <a:endParaRPr lang="es-ES" b="0" i="0" dirty="0">
              <a:solidFill>
                <a:srgbClr val="536471"/>
              </a:solidFill>
              <a:effectLst/>
              <a:latin typeface="TwitterChirp"/>
            </a:endParaRPr>
          </a:p>
          <a:p>
            <a:pPr algn="l" rtl="0"/>
            <a:endParaRPr lang="es-ES" b="0" i="0" dirty="0">
              <a:solidFill>
                <a:srgbClr val="536471"/>
              </a:solidFill>
              <a:effectLst/>
              <a:latin typeface="TwitterChirp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F6E3D9-C785-4E62-BA1E-4B29084E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90" y="1067734"/>
            <a:ext cx="1328738" cy="5690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45720C-F3D6-4810-8451-02E3469527A1}"/>
              </a:ext>
            </a:extLst>
          </p:cNvPr>
          <p:cNvSpPr txBox="1"/>
          <p:nvPr/>
        </p:nvSpPr>
        <p:spPr>
          <a:xfrm>
            <a:off x="738189" y="1279151"/>
            <a:ext cx="4033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https://researchschool.org.uk/norwich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6C270A-D214-4CA7-861A-F9C59908A5DC}"/>
              </a:ext>
            </a:extLst>
          </p:cNvPr>
          <p:cNvSpPr txBox="1"/>
          <p:nvPr/>
        </p:nvSpPr>
        <p:spPr>
          <a:xfrm>
            <a:off x="738189" y="2553295"/>
            <a:ext cx="4033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F1419"/>
                </a:solidFill>
                <a:latin typeface="TwitterChirp"/>
              </a:rPr>
              <a:t>Dr Kristy Turner</a:t>
            </a:r>
          </a:p>
          <a:p>
            <a:r>
              <a:rPr lang="es-ES" b="0" i="0" dirty="0">
                <a:solidFill>
                  <a:srgbClr val="536471"/>
                </a:solidFill>
                <a:effectLst/>
                <a:latin typeface="TwitterChirp"/>
              </a:rPr>
              <a:t>@doc_kristy</a:t>
            </a:r>
            <a:endParaRPr lang="es-ES" b="1" i="0" dirty="0">
              <a:solidFill>
                <a:srgbClr val="0F1419"/>
              </a:solidFill>
              <a:effectLst/>
              <a:latin typeface="TwitterChirp"/>
            </a:endParaRPr>
          </a:p>
          <a:p>
            <a:r>
              <a:rPr lang="es-ES" dirty="0">
                <a:solidFill>
                  <a:srgbClr val="0070C0"/>
                </a:solidFill>
                <a:latin typeface="TwitterChirp"/>
              </a:rPr>
              <a:t>Blog: https://t.co/2vsNY92SEE?amp=1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6A5A2C-4445-4DFD-B7AF-06AF82A09220}"/>
              </a:ext>
            </a:extLst>
          </p:cNvPr>
          <p:cNvSpPr txBox="1"/>
          <p:nvPr/>
        </p:nvSpPr>
        <p:spPr>
          <a:xfrm>
            <a:off x="738189" y="3614495"/>
            <a:ext cx="50387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F1419"/>
                </a:solidFill>
                <a:latin typeface="TwitterChirp"/>
              </a:rPr>
              <a:t>Dr Helen King</a:t>
            </a:r>
          </a:p>
          <a:p>
            <a:r>
              <a:rPr lang="es-ES" b="0" i="0" dirty="0">
                <a:solidFill>
                  <a:srgbClr val="536471"/>
                </a:solidFill>
                <a:effectLst/>
                <a:latin typeface="TwitterChirp"/>
              </a:rPr>
              <a:t>@drhelenking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s-ES" dirty="0">
                <a:solidFill>
                  <a:srgbClr val="536471"/>
                </a:solidFill>
                <a:latin typeface="TwitterChirp"/>
              </a:rPr>
              <a:t>#expertiseLTHE, #HEPPP_UWE</a:t>
            </a:r>
          </a:p>
          <a:p>
            <a:r>
              <a:rPr lang="es-ES" b="1" dirty="0">
                <a:latin typeface="TwitterChirp"/>
              </a:rPr>
              <a:t>Blog:</a:t>
            </a:r>
          </a:p>
          <a:p>
            <a:r>
              <a:rPr lang="es-ES" dirty="0">
                <a:solidFill>
                  <a:srgbClr val="00B0F0"/>
                </a:solidFill>
                <a:latin typeface="TwitterChirp"/>
              </a:rPr>
              <a:t>https://drhelenking.wordpress.com</a:t>
            </a:r>
            <a:r>
              <a:rPr lang="es-ES" dirty="0">
                <a:solidFill>
                  <a:srgbClr val="0070C0"/>
                </a:solidFill>
                <a:latin typeface="TwitterChirp"/>
              </a:rPr>
              <a:t>/</a:t>
            </a:r>
          </a:p>
          <a:p>
            <a:r>
              <a:rPr lang="en-US" dirty="0">
                <a:latin typeface="TwitterChirp"/>
              </a:rPr>
              <a:t>Higher Education Pedagogies, Policy and Practice Research Network (HEPPP) - Research </a:t>
            </a:r>
            <a:r>
              <a:rPr lang="en-US" dirty="0" err="1">
                <a:latin typeface="TwitterChirp"/>
              </a:rPr>
              <a:t>centres</a:t>
            </a:r>
            <a:r>
              <a:rPr lang="en-US" dirty="0">
                <a:latin typeface="TwitterChirp"/>
              </a:rPr>
              <a:t> and groups | UWE Bristol</a:t>
            </a:r>
          </a:p>
          <a:p>
            <a:r>
              <a:rPr lang="es-ES" b="0" i="0" dirty="0">
                <a:solidFill>
                  <a:srgbClr val="00B0F0"/>
                </a:solidFill>
                <a:effectLst/>
                <a:latin typeface="TwitterChirp"/>
              </a:rPr>
              <a:t>https://www.uwe.ac.uk/research/centres-and-groups/heppp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7AAF8FA-FA96-4AF3-8B62-A78D7C17E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54CFE5-29A3-4343-95BC-7E0378F4F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840" y="132997"/>
            <a:ext cx="1641621" cy="7761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4ADB44B-2CAD-40E1-B549-40813801FAAE}"/>
              </a:ext>
            </a:extLst>
          </p:cNvPr>
          <p:cNvSpPr txBox="1"/>
          <p:nvPr/>
        </p:nvSpPr>
        <p:spPr>
          <a:xfrm>
            <a:off x="8210550" y="521079"/>
            <a:ext cx="200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TwitterChirp"/>
              </a:rPr>
              <a:t>https://seda.ac.uk/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A260FC-2C6F-4A17-A48B-3695A8E0B2FF}"/>
              </a:ext>
            </a:extLst>
          </p:cNvPr>
          <p:cNvSpPr txBox="1"/>
          <p:nvPr/>
        </p:nvSpPr>
        <p:spPr>
          <a:xfrm>
            <a:off x="7277100" y="1370415"/>
            <a:ext cx="4533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1419"/>
                </a:solidFill>
                <a:latin typeface="TwitterChirp"/>
              </a:rPr>
              <a:t>Institute for Teaching and Learning Innovation</a:t>
            </a:r>
          </a:p>
          <a:p>
            <a:r>
              <a:rPr lang="en-US" b="1" dirty="0">
                <a:solidFill>
                  <a:srgbClr val="0F1419"/>
                </a:solidFill>
                <a:latin typeface="TwitterChirp"/>
              </a:rPr>
              <a:t>The University of Queensland, Australia</a:t>
            </a:r>
          </a:p>
          <a:p>
            <a:r>
              <a:rPr lang="es-ES" dirty="0">
                <a:solidFill>
                  <a:srgbClr val="00B0F0"/>
                </a:solidFill>
                <a:latin typeface="TwitterChirp"/>
              </a:rPr>
              <a:t>https://itali.uq.edu.au/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C66C6C-1C82-405E-A876-1EE7AE63F046}"/>
              </a:ext>
            </a:extLst>
          </p:cNvPr>
          <p:cNvSpPr txBox="1"/>
          <p:nvPr/>
        </p:nvSpPr>
        <p:spPr>
          <a:xfrm>
            <a:off x="8129825" y="890411"/>
            <a:ext cx="3610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https://thesedablog.wordpress.com/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325252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1F3F0"/>
      </a:lt2>
      <a:accent1>
        <a:srgbClr val="974DC3"/>
      </a:accent1>
      <a:accent2>
        <a:srgbClr val="5C44B5"/>
      </a:accent2>
      <a:accent3>
        <a:srgbClr val="4D65C3"/>
      </a:accent3>
      <a:accent4>
        <a:srgbClr val="3B85B1"/>
      </a:accent4>
      <a:accent5>
        <a:srgbClr val="4BBEB9"/>
      </a:accent5>
      <a:accent6>
        <a:srgbClr val="3BB17B"/>
      </a:accent6>
      <a:hlink>
        <a:srgbClr val="3798A6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1_ClassicFram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285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Dante (Headings)2</vt:lpstr>
      <vt:lpstr>Gill Sans MT</vt:lpstr>
      <vt:lpstr>Goudy Old Style</vt:lpstr>
      <vt:lpstr>Open Sans</vt:lpstr>
      <vt:lpstr>TwitterChirp</vt:lpstr>
      <vt:lpstr>Univers</vt:lpstr>
      <vt:lpstr>Univers Light</vt:lpstr>
      <vt:lpstr>Wingdings 2</vt:lpstr>
      <vt:lpstr>OffsetVTI</vt:lpstr>
      <vt:lpstr>ClassicFrameVTI</vt:lpstr>
      <vt:lpstr>1_ClassicFrameVTI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Notario Molina</dc:creator>
  <cp:lastModifiedBy>Alberto Notario Molina</cp:lastModifiedBy>
  <cp:revision>1</cp:revision>
  <dcterms:created xsi:type="dcterms:W3CDTF">2021-11-10T08:51:35Z</dcterms:created>
  <dcterms:modified xsi:type="dcterms:W3CDTF">2021-11-26T11:54:46Z</dcterms:modified>
</cp:coreProperties>
</file>